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7" r:id="rId3"/>
    <p:sldId id="266" r:id="rId4"/>
    <p:sldId id="267" r:id="rId5"/>
    <p:sldId id="269" r:id="rId6"/>
    <p:sldId id="270" r:id="rId7"/>
    <p:sldId id="271" r:id="rId8"/>
    <p:sldId id="268" r:id="rId9"/>
    <p:sldId id="272" r:id="rId10"/>
    <p:sldId id="273" r:id="rId11"/>
    <p:sldId id="278" r:id="rId12"/>
    <p:sldId id="275" r:id="rId13"/>
  </p:sldIdLst>
  <p:sldSz cx="12192000" cy="6858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80B"/>
    <a:srgbClr val="FFE5A3"/>
    <a:srgbClr val="FFCF57"/>
    <a:srgbClr val="FFF5D5"/>
    <a:srgbClr val="032FC3"/>
    <a:srgbClr val="44C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37" autoAdjust="0"/>
  </p:normalViewPr>
  <p:slideViewPr>
    <p:cSldViewPr snapToGrid="0" showGuides="1">
      <p:cViewPr varScale="1">
        <p:scale>
          <a:sx n="79" d="100"/>
          <a:sy n="79" d="100"/>
        </p:scale>
        <p:origin x="259" y="77"/>
      </p:cViewPr>
      <p:guideLst>
        <p:guide orient="horz" pos="1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F23A6-3F4C-40B5-A3CF-D1C44B7BBE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74108-30BB-46EF-825B-62637015799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74108-30BB-46EF-825B-6263701579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3716-6180-415A-9BE8-081619AF1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55E5F3-50F8-481B-9BAD-56588AA383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03716-6180-415A-9BE8-081619AF1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55E5F3-50F8-481B-9BAD-56588AA383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32987" y="4095196"/>
            <a:ext cx="144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赛    道：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2987" y="3429000"/>
            <a:ext cx="144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项目名称：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梯形 2"/>
          <p:cNvSpPr/>
          <p:nvPr/>
        </p:nvSpPr>
        <p:spPr>
          <a:xfrm>
            <a:off x="1732987" y="3844946"/>
            <a:ext cx="8726026" cy="45719"/>
          </a:xfrm>
          <a:prstGeom prst="trapezoid">
            <a:avLst>
              <a:gd name="adj" fmla="val 345416"/>
            </a:avLst>
          </a:prstGeom>
          <a:gradFill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梯形 3"/>
          <p:cNvSpPr/>
          <p:nvPr/>
        </p:nvSpPr>
        <p:spPr>
          <a:xfrm>
            <a:off x="1760573" y="4556503"/>
            <a:ext cx="4845890" cy="46077"/>
          </a:xfrm>
          <a:prstGeom prst="trapezoid">
            <a:avLst>
              <a:gd name="adj" fmla="val 345416"/>
            </a:avLst>
          </a:prstGeom>
          <a:gradFill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14036" y="4094838"/>
            <a:ext cx="144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组    别：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梯形 7"/>
          <p:cNvSpPr/>
          <p:nvPr/>
        </p:nvSpPr>
        <p:spPr>
          <a:xfrm>
            <a:off x="6905297" y="4556503"/>
            <a:ext cx="3553716" cy="45719"/>
          </a:xfrm>
          <a:prstGeom prst="trapezoid">
            <a:avLst>
              <a:gd name="adj" fmla="val 345416"/>
            </a:avLst>
          </a:prstGeom>
          <a:gradFill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991290" y="4094838"/>
            <a:ext cx="226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本科组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89974" y="4095196"/>
            <a:ext cx="318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现代服务与社会治理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15432" y="4761392"/>
            <a:ext cx="144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 报 人：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梯形 10"/>
          <p:cNvSpPr/>
          <p:nvPr/>
        </p:nvSpPr>
        <p:spPr>
          <a:xfrm>
            <a:off x="1743017" y="5223057"/>
            <a:ext cx="4845890" cy="45719"/>
          </a:xfrm>
          <a:prstGeom prst="trapezoid">
            <a:avLst>
              <a:gd name="adj" fmla="val 345416"/>
            </a:avLst>
          </a:prstGeom>
          <a:gradFill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397180" y="4761392"/>
            <a:ext cx="2582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创业者    挑战者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4" b="57937"/>
          <a:stretch>
            <a:fillRect/>
          </a:stretch>
        </p:blipFill>
        <p:spPr>
          <a:xfrm>
            <a:off x="0" y="877610"/>
            <a:ext cx="12191140" cy="22788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4" y="3976338"/>
            <a:ext cx="10136091" cy="9124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2" y="692978"/>
            <a:ext cx="8515101" cy="3046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08383" y="889694"/>
            <a:ext cx="11941377" cy="5820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项目展示须围绕模板提纲规定的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个部分呈现，内容完整、逻辑清晰，确无相关内容可对应删减；提纲顺序、背景颜色及图案仅作为参考，可根据项目实际调整；国赛初审与终审均使用本模板，全文（不含封面封底）控制在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页以内，国赛初审上传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格式文件（文件控制在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30MB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以内），国赛终审使用的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格式文件控制在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150MB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请遵循简洁、实用、清晰原则，以作品内容为核心，标题贴合项目实际、规范准确，不使用谐音等不规范表述；内容设计不追求过度视觉化、艺术化效果，不随意使用复杂动效、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渲染、特效字体等美化形式；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页面比例统一为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16:9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，文件应符合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软件播放要求；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25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此页仅作为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版式说明，不作为正文内容，正式提交时请删除此页，各页说明也请在提交时删除。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35015" y="598434"/>
            <a:ext cx="3363410" cy="2157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53"/>
            <a:ext cx="3127519" cy="11217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47627" y="529150"/>
            <a:ext cx="4477294" cy="28715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57257" y="920174"/>
            <a:ext cx="11676242" cy="97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说明：该部分须立足国内外行业现存痛点与社会实际需求，结合当前发展趋势，明确项目开展的现实意义。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22261"/>
          <a:stretch>
            <a:fillRect/>
          </a:stretch>
        </p:blipFill>
        <p:spPr>
          <a:xfrm>
            <a:off x="0" y="153808"/>
            <a:ext cx="3251200" cy="7132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47627" y="529150"/>
            <a:ext cx="4477294" cy="2871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808"/>
            <a:ext cx="3773751" cy="70719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57257" y="920174"/>
            <a:ext cx="11676242" cy="97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说明：该部分须概述项目的基本情况、发展历程、应用场景等，清晰呈现项目的整体框架。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47627" y="529150"/>
            <a:ext cx="4477294" cy="2871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93"/>
            <a:ext cx="3773751" cy="70719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57257" y="920174"/>
            <a:ext cx="11676242" cy="97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说明：该部分须重点阐述项目的核心技术原理，与竞品对比的独特优势或创新亮点，如有相关论文、专利等可列举说明技术的可行性、成熟度。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57257" y="920174"/>
            <a:ext cx="11676242" cy="97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说明：该部分须阐述项目应用情况、小试或中试情况、行业认可，或已落地进展及应用效果等。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35015" y="526878"/>
            <a:ext cx="4477294" cy="2871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393"/>
            <a:ext cx="3773751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57257" y="920174"/>
            <a:ext cx="11676242" cy="1435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说明：该部分须阐述项目赋能产业发展、优化服务供给、拓展就业空间、提升民生保障水平、促进交流合作、助力地方经济社会高质量发展等方面的实际成效与长效价值。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35015" y="526878"/>
            <a:ext cx="4477294" cy="2871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" y="149313"/>
            <a:ext cx="3773751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35015" y="526878"/>
            <a:ext cx="4477294" cy="28715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57257" y="920174"/>
            <a:ext cx="11676242" cy="1435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说明：该部分须阐述项目商业模式、营销策略、财务管理、发展战略等科学性、适配性与可操作性，以及项目市场定位、发展前景、盈利模式等合理性；如已成立公司，请说明盈利、财务及融资等情况。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" y="153704"/>
            <a:ext cx="3773751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57257" y="920174"/>
            <a:ext cx="11676242" cy="97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说明：该部分须展示团队组成、专业背景、核心能力及分工协作等内容，说明与项目的强相关性；以及顾问指导等情况。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35015" y="526878"/>
            <a:ext cx="4477294" cy="2871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" y="159905"/>
            <a:ext cx="3773751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257257" y="920174"/>
            <a:ext cx="11676242" cy="1435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说明：该部分须围绕市场目标、营收目标、团队规模、产品迭代节点等分别阐述项目未来一年和三年的发展规划；详实阐述融资需求；围绕技术、市场、政策等对项目进行风险分析，并提出应对预案。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5" b="7342"/>
          <a:stretch>
            <a:fillRect/>
          </a:stretch>
        </p:blipFill>
        <p:spPr>
          <a:xfrm flipV="1">
            <a:off x="-435015" y="526878"/>
            <a:ext cx="4477294" cy="2871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808"/>
            <a:ext cx="4450466" cy="7132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929</Words>
  <Application>WPS 演示</Application>
  <PresentationFormat>宽屏</PresentationFormat>
  <Paragraphs>35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乐夫 于</dc:creator>
  <cp:lastModifiedBy>！</cp:lastModifiedBy>
  <cp:revision>42</cp:revision>
  <dcterms:created xsi:type="dcterms:W3CDTF">2026-02-27T10:10:00Z</dcterms:created>
  <dcterms:modified xsi:type="dcterms:W3CDTF">2026-07-06T06:13:54Z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BFAECC87AF3544F4BC9FFB4D686B5BC4_13</vt:lpwstr>
  </property>
  <property fmtid="{D5CDD505-2E9C-101B-9397-08002B2CF9AE}" pid="3" name="KSOProductBuildVer">
    <vt:lpwstr>2052-12.1.0.26895</vt:lpwstr>
  </property>
</Properties>
</file>